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657" r:id="rId2"/>
    <p:sldId id="680" r:id="rId3"/>
    <p:sldId id="659" r:id="rId4"/>
  </p:sldIdLst>
  <p:sldSz cx="12192000" cy="6858000"/>
  <p:notesSz cx="6742113" cy="9875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0"/>
    <a:srgbClr val="FEFC00"/>
    <a:srgbClr val="FBE800"/>
    <a:srgbClr val="F05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5214" autoAdjust="0"/>
  </p:normalViewPr>
  <p:slideViewPr>
    <p:cSldViewPr>
      <p:cViewPr varScale="1">
        <p:scale>
          <a:sx n="85" d="100"/>
          <a:sy n="85" d="100"/>
        </p:scale>
        <p:origin x="49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534"/>
    </p:cViewPr>
  </p:sorterViewPr>
  <p:notesViewPr>
    <p:cSldViewPr>
      <p:cViewPr varScale="1">
        <p:scale>
          <a:sx n="75" d="100"/>
          <a:sy n="75" d="100"/>
        </p:scale>
        <p:origin x="168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1583" cy="493792"/>
          </a:xfrm>
          <a:prstGeom prst="rect">
            <a:avLst/>
          </a:prstGeom>
        </p:spPr>
        <p:txBody>
          <a:bodyPr vert="horz" lIns="94954" tIns="47477" rIns="94954" bIns="4747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2" y="0"/>
            <a:ext cx="2921583" cy="493792"/>
          </a:xfrm>
          <a:prstGeom prst="rect">
            <a:avLst/>
          </a:prstGeom>
        </p:spPr>
        <p:txBody>
          <a:bodyPr vert="horz" lIns="94954" tIns="47477" rIns="94954" bIns="47477" rtlCol="0"/>
          <a:lstStyle>
            <a:lvl1pPr algn="r">
              <a:defRPr sz="1300"/>
            </a:lvl1pPr>
          </a:lstStyle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80335"/>
            <a:ext cx="2921583" cy="493792"/>
          </a:xfrm>
          <a:prstGeom prst="rect">
            <a:avLst/>
          </a:prstGeom>
        </p:spPr>
        <p:txBody>
          <a:bodyPr vert="horz" lIns="94954" tIns="47477" rIns="94954" bIns="4747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2" y="9380335"/>
            <a:ext cx="2921583" cy="493792"/>
          </a:xfrm>
          <a:prstGeom prst="rect">
            <a:avLst/>
          </a:prstGeom>
        </p:spPr>
        <p:txBody>
          <a:bodyPr vert="horz" lIns="94954" tIns="47477" rIns="94954" bIns="47477" rtlCol="0" anchor="b"/>
          <a:lstStyle>
            <a:lvl1pPr algn="r">
              <a:defRPr sz="1300"/>
            </a:lvl1pPr>
          </a:lstStyle>
          <a:p>
            <a:fld id="{0D0F9FB6-EE81-41F2-9065-933A6D720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3202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1583" cy="493792"/>
          </a:xfrm>
          <a:prstGeom prst="rect">
            <a:avLst/>
          </a:prstGeom>
        </p:spPr>
        <p:txBody>
          <a:bodyPr vert="horz" lIns="94954" tIns="47477" rIns="94954" bIns="4747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2" y="0"/>
            <a:ext cx="2921583" cy="493792"/>
          </a:xfrm>
          <a:prstGeom prst="rect">
            <a:avLst/>
          </a:prstGeom>
        </p:spPr>
        <p:txBody>
          <a:bodyPr vert="horz" lIns="94954" tIns="47477" rIns="94954" bIns="47477" rtlCol="0"/>
          <a:lstStyle>
            <a:lvl1pPr algn="r">
              <a:defRPr sz="1300"/>
            </a:lvl1pPr>
          </a:lstStyle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54" tIns="47477" rIns="94954" bIns="474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91025"/>
            <a:ext cx="5393690" cy="4444126"/>
          </a:xfrm>
          <a:prstGeom prst="rect">
            <a:avLst/>
          </a:prstGeom>
        </p:spPr>
        <p:txBody>
          <a:bodyPr vert="horz" lIns="94954" tIns="47477" rIns="94954" bIns="474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80335"/>
            <a:ext cx="2921583" cy="493792"/>
          </a:xfrm>
          <a:prstGeom prst="rect">
            <a:avLst/>
          </a:prstGeom>
        </p:spPr>
        <p:txBody>
          <a:bodyPr vert="horz" lIns="94954" tIns="47477" rIns="94954" bIns="4747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2" y="9380335"/>
            <a:ext cx="2921583" cy="493792"/>
          </a:xfrm>
          <a:prstGeom prst="rect">
            <a:avLst/>
          </a:prstGeom>
        </p:spPr>
        <p:txBody>
          <a:bodyPr vert="horz" lIns="94954" tIns="47477" rIns="94954" bIns="47477" rtlCol="0" anchor="b"/>
          <a:lstStyle>
            <a:lvl1pPr algn="r">
              <a:defRPr sz="1300"/>
            </a:lvl1pPr>
          </a:lstStyle>
          <a:p>
            <a:fld id="{8483CF97-23BD-4C13-94BD-C4315D8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4989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0952-1DAD-4DA2-B9B2-A740723A0778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7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E584-6BEC-43A4-A029-C6502E4179D1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6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1B5A-9AD0-46FD-A01C-4FCAA806AF30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8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00EB-B7C0-4829-8D63-74B71F73DE03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01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B9B-5D7C-4A0C-9DD5-06AFF6532DAD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78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5FC2-1281-4707-928B-21C784A6C471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8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3EB6-0917-469B-B0BC-2BA452EFAFF6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90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C123-B7D9-4C79-8EE6-8B50A8999552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87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C2BA-5B07-4DAC-8EB7-1693C412A602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77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59E4-2B45-4DCA-A51D-4C1613EA5C62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64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7F82-E5EF-4AE1-97F3-CA66200C881F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1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6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DD37-8E4B-48A8-91BD-ACB2E9475DF5}" type="datetime1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9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4.gif"/><Relationship Id="rId7" Type="http://schemas.openxmlformats.org/officeDocument/2006/relationships/image" Target="../media/image8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3B4A5B-4577-419F-BBE1-4B3F9E02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初期条件　エントロピー密度分布の例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BBD6D-564D-42E6-8190-4A19017A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751096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　　　修正</a:t>
            </a:r>
            <a:r>
              <a:rPr kumimoji="1" lang="en-US" altLang="ja-JP" dirty="0"/>
              <a:t>BGK</a:t>
            </a:r>
            <a:r>
              <a:rPr kumimoji="1" lang="ja-JP" altLang="en-US" dirty="0"/>
              <a:t>模型　　　　　　　　　　　　　</a:t>
            </a:r>
            <a:r>
              <a:rPr kumimoji="1" lang="en-US" altLang="ja-JP" dirty="0"/>
              <a:t>PYTHIA</a:t>
            </a:r>
            <a:r>
              <a:rPr lang="ja-JP" altLang="en-US" dirty="0"/>
              <a:t> </a:t>
            </a:r>
            <a:r>
              <a:rPr lang="en-US" altLang="ja-JP" dirty="0"/>
              <a:t>x</a:t>
            </a:r>
            <a:r>
              <a:rPr lang="ja-JP" altLang="en-US" dirty="0"/>
              <a:t> 修正</a:t>
            </a:r>
            <a:r>
              <a:rPr lang="en-US" altLang="ja-JP" dirty="0"/>
              <a:t>BGK</a:t>
            </a:r>
            <a:r>
              <a:rPr lang="ja-JP" altLang="en-US" dirty="0"/>
              <a:t>模型</a:t>
            </a:r>
            <a:r>
              <a:rPr kumimoji="1" lang="ja-JP" altLang="en-US" dirty="0"/>
              <a:t>　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縦初期揺らぎ無</a:t>
            </a:r>
            <a:r>
              <a:rPr lang="ja-JP" altLang="en-US" dirty="0"/>
              <a:t>　　　　　　　　　　　　縦初期揺らぎ有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E596FB-A935-4CD5-A86F-6D0EB408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9" name="図 8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A1792874-C156-4565-994C-42AC52196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26359"/>
          <a:stretch/>
        </p:blipFill>
        <p:spPr>
          <a:xfrm>
            <a:off x="335360" y="2225411"/>
            <a:ext cx="5184577" cy="3366890"/>
          </a:xfrm>
          <a:prstGeom prst="rect">
            <a:avLst/>
          </a:prstGeom>
        </p:spPr>
      </p:pic>
      <p:pic>
        <p:nvPicPr>
          <p:cNvPr id="11" name="図 10" descr="グラフ&#10;&#10;自動的に生成された説明">
            <a:extLst>
              <a:ext uri="{FF2B5EF4-FFF2-40B4-BE49-F238E27FC236}">
                <a16:creationId xmlns:a16="http://schemas.microsoft.com/office/drawing/2014/main" id="{E2824F79-4127-4801-BF6B-00F1EB2C1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26358"/>
          <a:stretch/>
        </p:blipFill>
        <p:spPr>
          <a:xfrm>
            <a:off x="6485148" y="2225411"/>
            <a:ext cx="5184577" cy="3366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FC819F7-6C10-4013-934C-FC0CED54D150}"/>
                  </a:ext>
                </a:extLst>
              </p:cNvPr>
              <p:cNvSpPr txBox="1"/>
              <p:nvPr/>
            </p:nvSpPr>
            <p:spPr>
              <a:xfrm>
                <a:off x="1121688" y="4921381"/>
                <a:ext cx="628121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+mj-ea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FC819F7-6C10-4013-934C-FC0CED54D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88" y="4921381"/>
                <a:ext cx="628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CA417B2-9751-4E9D-AEB2-D99A904DAA35}"/>
              </a:ext>
            </a:extLst>
          </p:cNvPr>
          <p:cNvCxnSpPr/>
          <p:nvPr/>
        </p:nvCxnSpPr>
        <p:spPr>
          <a:xfrm>
            <a:off x="486018" y="5257799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4DF9A-6149-4B00-8A90-09DE6514E050}"/>
                  </a:ext>
                </a:extLst>
              </p:cNvPr>
              <p:cNvSpPr txBox="1"/>
              <p:nvPr/>
            </p:nvSpPr>
            <p:spPr>
              <a:xfrm>
                <a:off x="30064" y="4273309"/>
                <a:ext cx="739754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4DF9A-6149-4B00-8A90-09DE6514E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" y="4273309"/>
                <a:ext cx="739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5C8ADFA-2F5F-485F-B34A-F83CAE7EF796}"/>
              </a:ext>
            </a:extLst>
          </p:cNvPr>
          <p:cNvCxnSpPr/>
          <p:nvPr/>
        </p:nvCxnSpPr>
        <p:spPr>
          <a:xfrm rot="16200000">
            <a:off x="147842" y="4897799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03A8AF1-B1F1-43B7-801D-DA165FD3329C}"/>
                  </a:ext>
                </a:extLst>
              </p:cNvPr>
              <p:cNvSpPr txBox="1"/>
              <p:nvPr/>
            </p:nvSpPr>
            <p:spPr>
              <a:xfrm>
                <a:off x="7307735" y="4851334"/>
                <a:ext cx="628121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+mj-ea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03A8AF1-B1F1-43B7-801D-DA165FD33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735" y="4851334"/>
                <a:ext cx="628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5559216-DCB5-4EB9-B080-EBCAFAEF4448}"/>
              </a:ext>
            </a:extLst>
          </p:cNvPr>
          <p:cNvCxnSpPr/>
          <p:nvPr/>
        </p:nvCxnSpPr>
        <p:spPr>
          <a:xfrm>
            <a:off x="6672065" y="5187752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2A444EC-A71C-48CB-93F5-42A430100803}"/>
                  </a:ext>
                </a:extLst>
              </p:cNvPr>
              <p:cNvSpPr txBox="1"/>
              <p:nvPr/>
            </p:nvSpPr>
            <p:spPr>
              <a:xfrm>
                <a:off x="6216111" y="4203262"/>
                <a:ext cx="739754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2A444EC-A71C-48CB-93F5-42A430100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11" y="4203262"/>
                <a:ext cx="739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808A4CF-2BED-4A6F-B4F8-E1AA10D8A18B}"/>
              </a:ext>
            </a:extLst>
          </p:cNvPr>
          <p:cNvCxnSpPr/>
          <p:nvPr/>
        </p:nvCxnSpPr>
        <p:spPr>
          <a:xfrm rot="16200000">
            <a:off x="6333889" y="4827752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9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BBD6D-564D-42E6-8190-4A19017A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0093"/>
            <a:ext cx="11751096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　　　粘性流体模型　　　　　　　　　　　　　　揺動流体模型　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</p:txBody>
      </p:sp>
      <p:pic>
        <p:nvPicPr>
          <p:cNvPr id="7" name="図 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40DF938-F640-4DEE-89DD-5E4BB312D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26584" b="6628"/>
          <a:stretch/>
        </p:blipFill>
        <p:spPr>
          <a:xfrm>
            <a:off x="320806" y="2255621"/>
            <a:ext cx="5213684" cy="305356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E3B4A5B-4577-419F-BBE1-4B3F9E02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流体模型</a:t>
            </a:r>
            <a:r>
              <a:rPr kumimoji="1" lang="ja-JP" altLang="en-US" dirty="0"/>
              <a:t>　エントロピー密度分布の時間発展</a:t>
            </a:r>
          </a:p>
        </p:txBody>
      </p:sp>
      <p:pic>
        <p:nvPicPr>
          <p:cNvPr id="8" name="図 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723733A-DFD5-45D5-81AB-F9518EA0B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26585" b="7976"/>
          <a:stretch/>
        </p:blipFill>
        <p:spPr>
          <a:xfrm>
            <a:off x="6392404" y="2265938"/>
            <a:ext cx="5213684" cy="2991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52738C-FD27-40EA-A33F-D6CD3AC4FA16}"/>
                  </a:ext>
                </a:extLst>
              </p:cNvPr>
              <p:cNvSpPr txBox="1"/>
              <p:nvPr/>
            </p:nvSpPr>
            <p:spPr>
              <a:xfrm>
                <a:off x="1121688" y="4921381"/>
                <a:ext cx="628121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+mj-ea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52738C-FD27-40EA-A33F-D6CD3AC4F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88" y="4921381"/>
                <a:ext cx="628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039370D-8198-4B17-8116-E6CDFDE8F441}"/>
              </a:ext>
            </a:extLst>
          </p:cNvPr>
          <p:cNvCxnSpPr/>
          <p:nvPr/>
        </p:nvCxnSpPr>
        <p:spPr>
          <a:xfrm>
            <a:off x="486018" y="5257799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98EA81-2FCF-410E-9216-BC89B4F2D80D}"/>
                  </a:ext>
                </a:extLst>
              </p:cNvPr>
              <p:cNvSpPr txBox="1"/>
              <p:nvPr/>
            </p:nvSpPr>
            <p:spPr>
              <a:xfrm>
                <a:off x="30064" y="4273309"/>
                <a:ext cx="739754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98EA81-2FCF-410E-9216-BC89B4F2D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" y="4273309"/>
                <a:ext cx="739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D93DC63-1CD9-44FC-9484-CEFD86987FC9}"/>
              </a:ext>
            </a:extLst>
          </p:cNvPr>
          <p:cNvCxnSpPr/>
          <p:nvPr/>
        </p:nvCxnSpPr>
        <p:spPr>
          <a:xfrm rot="16200000">
            <a:off x="147842" y="4897799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CA7214F-C51D-4197-AB58-FB236061DBDD}"/>
                  </a:ext>
                </a:extLst>
              </p:cNvPr>
              <p:cNvSpPr txBox="1"/>
              <p:nvPr/>
            </p:nvSpPr>
            <p:spPr>
              <a:xfrm>
                <a:off x="7307735" y="4851334"/>
                <a:ext cx="628121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+mj-ea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CA7214F-C51D-4197-AB58-FB236061D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735" y="4851334"/>
                <a:ext cx="628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6F09A36-C319-49FB-B36A-C282A63ABB9D}"/>
              </a:ext>
            </a:extLst>
          </p:cNvPr>
          <p:cNvCxnSpPr/>
          <p:nvPr/>
        </p:nvCxnSpPr>
        <p:spPr>
          <a:xfrm>
            <a:off x="6672065" y="5187752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1B6F04A-E283-4C67-8023-0E0139877619}"/>
                  </a:ext>
                </a:extLst>
              </p:cNvPr>
              <p:cNvSpPr txBox="1"/>
              <p:nvPr/>
            </p:nvSpPr>
            <p:spPr>
              <a:xfrm>
                <a:off x="6216111" y="4203262"/>
                <a:ext cx="739754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1B6F04A-E283-4C67-8023-0E013987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11" y="4203262"/>
                <a:ext cx="739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0D3165E-8DB7-42FE-902D-C8CD95ADBE63}"/>
              </a:ext>
            </a:extLst>
          </p:cNvPr>
          <p:cNvCxnSpPr/>
          <p:nvPr/>
        </p:nvCxnSpPr>
        <p:spPr>
          <a:xfrm rot="16200000">
            <a:off x="6333889" y="4827752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0F1D11-6CFB-41CD-B2E5-9D7D62B943C7}"/>
              </a:ext>
            </a:extLst>
          </p:cNvPr>
          <p:cNvSpPr txBox="1"/>
          <p:nvPr/>
        </p:nvSpPr>
        <p:spPr>
          <a:xfrm>
            <a:off x="3287688" y="5511637"/>
            <a:ext cx="6180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ja-JP" altLang="en-US" sz="2800" dirty="0"/>
              <a:t>縦初期揺らぎ無</a:t>
            </a:r>
            <a:endParaRPr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2">
                <a:extLst>
                  <a:ext uri="{FF2B5EF4-FFF2-40B4-BE49-F238E27FC236}">
                    <a16:creationId xmlns:a16="http://schemas.microsoft.com/office/drawing/2014/main" id="{3BFDBAEF-175D-4BC9-A627-C7BBE86938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6753" y="6011327"/>
                <a:ext cx="10650623" cy="8671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ja-JP" altLang="en-US" sz="3200" i="1">
                            <a:latin typeface="Cambria Math" panose="02040503050406030204" pitchFamily="18" charset="0"/>
                            <a:ea typeface="+mj-ea"/>
                          </a:rPr>
                          <m:t>𝜂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  <a:ea typeface="+mj-ea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ja-JP" altLang="en-US" dirty="0"/>
                  <a:t>方向に滑らか　　　　　　　　　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　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ja-JP" altLang="en-US" dirty="0"/>
                  <a:t>方向に凹凸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20" name="コンテンツ プレースホルダー 2">
                <a:extLst>
                  <a:ext uri="{FF2B5EF4-FFF2-40B4-BE49-F238E27FC236}">
                    <a16:creationId xmlns:a16="http://schemas.microsoft.com/office/drawing/2014/main" id="{3BFDBAEF-175D-4BC9-A627-C7BBE8693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53" y="6011327"/>
                <a:ext cx="10650623" cy="867124"/>
              </a:xfrm>
              <a:prstGeom prst="rect">
                <a:avLst/>
              </a:prstGeom>
              <a:blipFill>
                <a:blip r:embed="rId8"/>
                <a:stretch>
                  <a:fillRect t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9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92A3AB2-F31F-4E52-874A-E0CDEB63489D}"/>
              </a:ext>
            </a:extLst>
          </p:cNvPr>
          <p:cNvSpPr txBox="1">
            <a:spLocks/>
          </p:cNvSpPr>
          <p:nvPr/>
        </p:nvSpPr>
        <p:spPr>
          <a:xfrm>
            <a:off x="609600" y="1620093"/>
            <a:ext cx="11751096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　粘性流体模型　　　　　　　　　　　　　　揺動流体模型　　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endParaRPr lang="en-US" altLang="ja-JP" dirty="0"/>
          </a:p>
          <a:p>
            <a:pPr marL="0" indent="0">
              <a:buFont typeface="Arial" pitchFamily="34" charset="0"/>
              <a:buNone/>
            </a:pPr>
            <a:endParaRPr lang="en-US" altLang="ja-JP" dirty="0"/>
          </a:p>
          <a:p>
            <a:pPr marL="0" indent="0">
              <a:buFont typeface="Arial" pitchFamily="34" charset="0"/>
              <a:buNone/>
            </a:pPr>
            <a:endParaRPr lang="en-US" altLang="ja-JP" dirty="0"/>
          </a:p>
          <a:p>
            <a:pPr marL="0" indent="0">
              <a:buFont typeface="Arial" pitchFamily="34" charset="0"/>
              <a:buNone/>
            </a:pPr>
            <a:endParaRPr lang="en-US" altLang="ja-JP" dirty="0"/>
          </a:p>
          <a:p>
            <a:pPr marL="0" indent="0">
              <a:buFont typeface="Arial" pitchFamily="34" charset="0"/>
              <a:buNone/>
            </a:pP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BBD6D-564D-42E6-8190-4A19017A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676" y="6237312"/>
            <a:ext cx="8424936" cy="86712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大きな違いはない？→定量的な評価が必要</a:t>
            </a:r>
            <a:endParaRPr kumimoji="1" lang="en-US" altLang="ja-JP" dirty="0"/>
          </a:p>
        </p:txBody>
      </p:sp>
      <p:pic>
        <p:nvPicPr>
          <p:cNvPr id="7" name="図 6" descr="グラフ&#10;&#10;中程度の精度で自動的に生成された説明">
            <a:extLst>
              <a:ext uri="{FF2B5EF4-FFF2-40B4-BE49-F238E27FC236}">
                <a16:creationId xmlns:a16="http://schemas.microsoft.com/office/drawing/2014/main" id="{B03C228F-D19F-49E0-A824-1AEE01AEB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30139" r="964"/>
          <a:stretch/>
        </p:blipFill>
        <p:spPr>
          <a:xfrm>
            <a:off x="238069" y="2304232"/>
            <a:ext cx="5173688" cy="3194002"/>
          </a:xfrm>
          <a:prstGeom prst="rect">
            <a:avLst/>
          </a:prstGeom>
        </p:spPr>
      </p:pic>
      <p:pic>
        <p:nvPicPr>
          <p:cNvPr id="10" name="図 9" descr="グラフ&#10;&#10;中程度の精度で自動的に生成された説明">
            <a:extLst>
              <a:ext uri="{FF2B5EF4-FFF2-40B4-BE49-F238E27FC236}">
                <a16:creationId xmlns:a16="http://schemas.microsoft.com/office/drawing/2014/main" id="{B14090A8-C65C-498E-87C7-0FF901F0C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30139"/>
          <a:stretch/>
        </p:blipFill>
        <p:spPr>
          <a:xfrm>
            <a:off x="6431138" y="2250600"/>
            <a:ext cx="5173688" cy="3194001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B9754DC9-A25D-4043-B205-70734637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ja-JP" altLang="en-US" dirty="0"/>
              <a:t>流体模型</a:t>
            </a:r>
            <a:r>
              <a:rPr kumimoji="1" lang="ja-JP" altLang="en-US" dirty="0"/>
              <a:t>　エントロピー密度分布の時間発展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9E90DF-F3A1-443A-8968-8C2729E741A6}"/>
              </a:ext>
            </a:extLst>
          </p:cNvPr>
          <p:cNvSpPr txBox="1"/>
          <p:nvPr/>
        </p:nvSpPr>
        <p:spPr>
          <a:xfrm>
            <a:off x="3287688" y="5511637"/>
            <a:ext cx="6180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ja-JP" altLang="en-US" sz="2800" dirty="0"/>
              <a:t>縦初期揺らぎ有</a:t>
            </a:r>
            <a:endParaRPr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C3C350E-DD56-4A6C-BF37-300D503725DF}"/>
                  </a:ext>
                </a:extLst>
              </p:cNvPr>
              <p:cNvSpPr txBox="1"/>
              <p:nvPr/>
            </p:nvSpPr>
            <p:spPr>
              <a:xfrm>
                <a:off x="1121688" y="4921381"/>
                <a:ext cx="628121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+mj-ea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C3C350E-DD56-4A6C-BF37-300D50372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88" y="4921381"/>
                <a:ext cx="628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FDD5521-8294-4767-BD80-A243781B55C3}"/>
              </a:ext>
            </a:extLst>
          </p:cNvPr>
          <p:cNvCxnSpPr/>
          <p:nvPr/>
        </p:nvCxnSpPr>
        <p:spPr>
          <a:xfrm>
            <a:off x="486018" y="5257799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8602373-22F1-4248-A3D3-3F6D39CFE1B1}"/>
                  </a:ext>
                </a:extLst>
              </p:cNvPr>
              <p:cNvSpPr txBox="1"/>
              <p:nvPr/>
            </p:nvSpPr>
            <p:spPr>
              <a:xfrm>
                <a:off x="30064" y="4273309"/>
                <a:ext cx="739754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8602373-22F1-4248-A3D3-3F6D39CFE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" y="4273309"/>
                <a:ext cx="739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9775200-BA4B-4C8B-A79D-DFAF846B3D6D}"/>
              </a:ext>
            </a:extLst>
          </p:cNvPr>
          <p:cNvCxnSpPr/>
          <p:nvPr/>
        </p:nvCxnSpPr>
        <p:spPr>
          <a:xfrm rot="16200000">
            <a:off x="147842" y="4897799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5A967D-44AE-4984-8CD3-C3CB65228104}"/>
                  </a:ext>
                </a:extLst>
              </p:cNvPr>
              <p:cNvSpPr txBox="1"/>
              <p:nvPr/>
            </p:nvSpPr>
            <p:spPr>
              <a:xfrm>
                <a:off x="7307735" y="4851334"/>
                <a:ext cx="628121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+mj-ea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5A967D-44AE-4984-8CD3-C3CB65228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735" y="4851334"/>
                <a:ext cx="628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49A9F1E-8B3B-4F68-B905-D535764D5F2E}"/>
              </a:ext>
            </a:extLst>
          </p:cNvPr>
          <p:cNvCxnSpPr/>
          <p:nvPr/>
        </p:nvCxnSpPr>
        <p:spPr>
          <a:xfrm>
            <a:off x="6672065" y="5187752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363201A-A3E8-4876-973D-A211C4799210}"/>
                  </a:ext>
                </a:extLst>
              </p:cNvPr>
              <p:cNvSpPr txBox="1"/>
              <p:nvPr/>
            </p:nvSpPr>
            <p:spPr>
              <a:xfrm>
                <a:off x="6216111" y="4203262"/>
                <a:ext cx="739754" cy="52322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ja-JP" altLang="en-US" sz="4000" dirty="0" err="1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363201A-A3E8-4876-973D-A211C479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11" y="4203262"/>
                <a:ext cx="739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7257AE1-AE14-420A-BB63-8371A154560D}"/>
              </a:ext>
            </a:extLst>
          </p:cNvPr>
          <p:cNvCxnSpPr/>
          <p:nvPr/>
        </p:nvCxnSpPr>
        <p:spPr>
          <a:xfrm rot="16200000">
            <a:off x="6333889" y="4827752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04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23525</TotalTime>
  <Words>99</Words>
  <Application>Microsoft Office PowerPoint</Application>
  <PresentationFormat>ワイド画面</PresentationFormat>
  <Paragraphs>39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Cambria Math</vt:lpstr>
      <vt:lpstr>Office ​​テーマ</vt:lpstr>
      <vt:lpstr>初期条件　エントロピー密度分布の例</vt:lpstr>
      <vt:lpstr>流体模型　エントロピー密度分布の時間発展</vt:lpstr>
      <vt:lpstr>流体模型　エントロピー密度分布の時間発展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Azumi</dc:creator>
  <cp:lastModifiedBy>坂井 あづみ Azumi Sakai</cp:lastModifiedBy>
  <cp:revision>1118</cp:revision>
  <cp:lastPrinted>2020-01-24T08:49:03Z</cp:lastPrinted>
  <dcterms:created xsi:type="dcterms:W3CDTF">2012-04-14T11:41:15Z</dcterms:created>
  <dcterms:modified xsi:type="dcterms:W3CDTF">2021-06-07T10:40:22Z</dcterms:modified>
</cp:coreProperties>
</file>